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4145" r:id="rId1"/>
  </p:sldMasterIdLst>
  <p:sldIdLst>
    <p:sldId id="286" r:id="rId2"/>
    <p:sldId id="290" r:id="rId3"/>
    <p:sldId id="259" r:id="rId4"/>
    <p:sldId id="278" r:id="rId5"/>
    <p:sldId id="279" r:id="rId6"/>
    <p:sldId id="280" r:id="rId7"/>
    <p:sldId id="260" r:id="rId8"/>
    <p:sldId id="262" r:id="rId9"/>
    <p:sldId id="263" r:id="rId10"/>
    <p:sldId id="281" r:id="rId11"/>
    <p:sldId id="264" r:id="rId12"/>
    <p:sldId id="265" r:id="rId13"/>
    <p:sldId id="266" r:id="rId14"/>
    <p:sldId id="267" r:id="rId15"/>
    <p:sldId id="268" r:id="rId16"/>
    <p:sldId id="282" r:id="rId17"/>
    <p:sldId id="283" r:id="rId18"/>
    <p:sldId id="284" r:id="rId19"/>
    <p:sldId id="269" r:id="rId20"/>
    <p:sldId id="288" r:id="rId21"/>
    <p:sldId id="270" r:id="rId22"/>
    <p:sldId id="271" r:id="rId23"/>
    <p:sldId id="272" r:id="rId24"/>
    <p:sldId id="273" r:id="rId25"/>
    <p:sldId id="274" r:id="rId26"/>
    <p:sldId id="289" r:id="rId27"/>
    <p:sldId id="275" r:id="rId28"/>
    <p:sldId id="287" r:id="rId29"/>
    <p:sldId id="291" r:id="rId30"/>
    <p:sldId id="261" r:id="rId31"/>
    <p:sldId id="276" r:id="rId32"/>
    <p:sldId id="277" r:id="rId33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691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eeraj Reddy" userId="f8294f267df917d4" providerId="LiveId" clId="{9ACE2323-AF85-4590-B560-CEDAC4ECCC5A}"/>
    <pc:docChg chg="modSld">
      <pc:chgData name="Dheeraj Reddy" userId="f8294f267df917d4" providerId="LiveId" clId="{9ACE2323-AF85-4590-B560-CEDAC4ECCC5A}" dt="2022-07-11T14:06:04.534" v="32" actId="20577"/>
      <pc:docMkLst>
        <pc:docMk/>
      </pc:docMkLst>
      <pc:sldChg chg="modSp mod">
        <pc:chgData name="Dheeraj Reddy" userId="f8294f267df917d4" providerId="LiveId" clId="{9ACE2323-AF85-4590-B560-CEDAC4ECCC5A}" dt="2022-07-11T12:59:02.506" v="12" actId="14100"/>
        <pc:sldMkLst>
          <pc:docMk/>
          <pc:sldMk cId="0" sldId="257"/>
        </pc:sldMkLst>
        <pc:spChg chg="mod">
          <ac:chgData name="Dheeraj Reddy" userId="f8294f267df917d4" providerId="LiveId" clId="{9ACE2323-AF85-4590-B560-CEDAC4ECCC5A}" dt="2022-07-11T12:59:02.506" v="12" actId="14100"/>
          <ac:spMkLst>
            <pc:docMk/>
            <pc:sldMk cId="0" sldId="257"/>
            <ac:spMk id="4" creationId="{00000000-0000-0000-0000-000000000000}"/>
          </ac:spMkLst>
        </pc:spChg>
      </pc:sldChg>
      <pc:sldChg chg="modSp mod">
        <pc:chgData name="Dheeraj Reddy" userId="f8294f267df917d4" providerId="LiveId" clId="{9ACE2323-AF85-4590-B560-CEDAC4ECCC5A}" dt="2022-07-11T14:06:04.534" v="32" actId="20577"/>
        <pc:sldMkLst>
          <pc:docMk/>
          <pc:sldMk cId="0" sldId="260"/>
        </pc:sldMkLst>
        <pc:spChg chg="mod">
          <ac:chgData name="Dheeraj Reddy" userId="f8294f267df917d4" providerId="LiveId" clId="{9ACE2323-AF85-4590-B560-CEDAC4ECCC5A}" dt="2022-07-11T14:06:04.534" v="32" actId="20577"/>
          <ac:spMkLst>
            <pc:docMk/>
            <pc:sldMk cId="0" sldId="260"/>
            <ac:spMk id="5" creationId="{D1B58F9A-8266-0B70-441D-B4547ABE6A44}"/>
          </ac:spMkLst>
        </pc:spChg>
      </pc:sldChg>
    </pc:docChg>
  </pc:docChgLst>
  <pc:docChgLst>
    <pc:chgData name="Dheeraj Reddy" userId="f8294f267df917d4" providerId="LiveId" clId="{649880EC-65BA-4F77-B86A-542FCF934450}"/>
    <pc:docChg chg="modSld">
      <pc:chgData name="Dheeraj Reddy" userId="f8294f267df917d4" providerId="LiveId" clId="{649880EC-65BA-4F77-B86A-542FCF934450}" dt="2022-07-14T14:06:55.984" v="11" actId="20577"/>
      <pc:docMkLst>
        <pc:docMk/>
      </pc:docMkLst>
      <pc:sldChg chg="modSp mod">
        <pc:chgData name="Dheeraj Reddy" userId="f8294f267df917d4" providerId="LiveId" clId="{649880EC-65BA-4F77-B86A-542FCF934450}" dt="2022-07-14T14:05:59.103" v="5" actId="14100"/>
        <pc:sldMkLst>
          <pc:docMk/>
          <pc:sldMk cId="0" sldId="259"/>
        </pc:sldMkLst>
        <pc:spChg chg="mod">
          <ac:chgData name="Dheeraj Reddy" userId="f8294f267df917d4" providerId="LiveId" clId="{649880EC-65BA-4F77-B86A-542FCF934450}" dt="2022-07-14T14:05:59.103" v="5" actId="14100"/>
          <ac:spMkLst>
            <pc:docMk/>
            <pc:sldMk cId="0" sldId="259"/>
            <ac:spMk id="4" creationId="{00000000-0000-0000-0000-000000000000}"/>
          </ac:spMkLst>
        </pc:spChg>
      </pc:sldChg>
      <pc:sldChg chg="modSp mod">
        <pc:chgData name="Dheeraj Reddy" userId="f8294f267df917d4" providerId="LiveId" clId="{649880EC-65BA-4F77-B86A-542FCF934450}" dt="2022-07-14T14:06:55.984" v="11" actId="20577"/>
        <pc:sldMkLst>
          <pc:docMk/>
          <pc:sldMk cId="0" sldId="260"/>
        </pc:sldMkLst>
        <pc:spChg chg="mod">
          <ac:chgData name="Dheeraj Reddy" userId="f8294f267df917d4" providerId="LiveId" clId="{649880EC-65BA-4F77-B86A-542FCF934450}" dt="2022-07-14T14:06:55.984" v="11" actId="20577"/>
          <ac:spMkLst>
            <pc:docMk/>
            <pc:sldMk cId="0" sldId="260"/>
            <ac:spMk id="5" creationId="{D1B58F9A-8266-0B70-441D-B4547ABE6A44}"/>
          </ac:spMkLst>
        </pc:spChg>
      </pc:sldChg>
      <pc:sldChg chg="modSp mod">
        <pc:chgData name="Dheeraj Reddy" userId="f8294f267df917d4" providerId="LiveId" clId="{649880EC-65BA-4F77-B86A-542FCF934450}" dt="2022-07-14T14:05:10.978" v="0" actId="14100"/>
        <pc:sldMkLst>
          <pc:docMk/>
          <pc:sldMk cId="0" sldId="262"/>
        </pc:sldMkLst>
        <pc:spChg chg="mod">
          <ac:chgData name="Dheeraj Reddy" userId="f8294f267df917d4" providerId="LiveId" clId="{649880EC-65BA-4F77-B86A-542FCF934450}" dt="2022-07-14T14:05:10.978" v="0" actId="14100"/>
          <ac:spMkLst>
            <pc:docMk/>
            <pc:sldMk cId="0" sldId="262"/>
            <ac:spMk id="3" creationId="{00000000-0000-0000-0000-000000000000}"/>
          </ac:spMkLst>
        </pc:spChg>
      </pc:sldChg>
      <pc:sldChg chg="modSp mod">
        <pc:chgData name="Dheeraj Reddy" userId="f8294f267df917d4" providerId="LiveId" clId="{649880EC-65BA-4F77-B86A-542FCF934450}" dt="2022-07-14T14:05:29.269" v="2" actId="14100"/>
        <pc:sldMkLst>
          <pc:docMk/>
          <pc:sldMk cId="0" sldId="263"/>
        </pc:sldMkLst>
        <pc:spChg chg="mod">
          <ac:chgData name="Dheeraj Reddy" userId="f8294f267df917d4" providerId="LiveId" clId="{649880EC-65BA-4F77-B86A-542FCF934450}" dt="2022-07-14T14:05:15.841" v="1" actId="14100"/>
          <ac:spMkLst>
            <pc:docMk/>
            <pc:sldMk cId="0" sldId="263"/>
            <ac:spMk id="3" creationId="{00000000-0000-0000-0000-000000000000}"/>
          </ac:spMkLst>
        </pc:spChg>
        <pc:spChg chg="mod">
          <ac:chgData name="Dheeraj Reddy" userId="f8294f267df917d4" providerId="LiveId" clId="{649880EC-65BA-4F77-B86A-542FCF934450}" dt="2022-07-14T14:05:29.269" v="2" actId="14100"/>
          <ac:spMkLst>
            <pc:docMk/>
            <pc:sldMk cId="0" sldId="263"/>
            <ac:spMk id="4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5547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864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5414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3236" y="427989"/>
            <a:ext cx="10485526" cy="5137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7543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5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6976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7325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416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656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970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1153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8911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808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6" r:id="rId1"/>
    <p:sldLayoutId id="2147484147" r:id="rId2"/>
    <p:sldLayoutId id="2147484148" r:id="rId3"/>
    <p:sldLayoutId id="2147484149" r:id="rId4"/>
    <p:sldLayoutId id="2147484150" r:id="rId5"/>
    <p:sldLayoutId id="2147484151" r:id="rId6"/>
    <p:sldLayoutId id="2147484152" r:id="rId7"/>
    <p:sldLayoutId id="2147484153" r:id="rId8"/>
    <p:sldLayoutId id="2147484154" r:id="rId9"/>
    <p:sldLayoutId id="2147484155" r:id="rId10"/>
    <p:sldLayoutId id="2147484156" r:id="rId11"/>
    <p:sldLayoutId id="214748415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5E2449-45B0-86BF-162A-DBAF97879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FF97CB-2B69-6893-3571-588A2D1F3AEA}"/>
              </a:ext>
            </a:extLst>
          </p:cNvPr>
          <p:cNvSpPr txBox="1"/>
          <p:nvPr/>
        </p:nvSpPr>
        <p:spPr>
          <a:xfrm>
            <a:off x="4572000" y="1524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CAPSTONE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5E233-89C8-43CE-BE08-CD226B625A77}"/>
              </a:ext>
            </a:extLst>
          </p:cNvPr>
          <p:cNvSpPr txBox="1"/>
          <p:nvPr/>
        </p:nvSpPr>
        <p:spPr>
          <a:xfrm>
            <a:off x="6934200" y="838200"/>
            <a:ext cx="4724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UPGRADE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4FAC52-1E1C-1770-C430-512B34600AEA}"/>
              </a:ext>
            </a:extLst>
          </p:cNvPr>
          <p:cNvSpPr txBox="1"/>
          <p:nvPr/>
        </p:nvSpPr>
        <p:spPr>
          <a:xfrm>
            <a:off x="8839200" y="3429000"/>
            <a:ext cx="32004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DEVELOPED BY:</a:t>
            </a:r>
          </a:p>
          <a:p>
            <a:endParaRPr lang="en-IN" sz="1400" b="1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Gadi Keerthi Sai Reddy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Kanagala Bhargavi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Mavuri Hari Mohan Sai Vinay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Poluparthi Pradeep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Sayyad Thajuddin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b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Sri Saran Varma</a:t>
            </a:r>
          </a:p>
          <a:p>
            <a:endParaRPr lang="en-IN" dirty="0">
              <a:solidFill>
                <a:srgbClr val="FF99CC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8FF5C1-318D-B171-F68C-7E04244582FB}"/>
              </a:ext>
            </a:extLst>
          </p:cNvPr>
          <p:cNvSpPr txBox="1"/>
          <p:nvPr/>
        </p:nvSpPr>
        <p:spPr>
          <a:xfrm>
            <a:off x="7696200" y="2445842"/>
            <a:ext cx="2971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of:</a:t>
            </a:r>
          </a:p>
          <a:p>
            <a:r>
              <a:rPr lang="en-IN" b="1" i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Rajashekar Sir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C9B374-3EC6-4A32-B2F0-1641AAB4CD68}"/>
              </a:ext>
            </a:extLst>
          </p:cNvPr>
          <p:cNvSpPr txBox="1"/>
          <p:nvPr/>
        </p:nvSpPr>
        <p:spPr>
          <a:xfrm>
            <a:off x="8229600" y="1752600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 Examination System</a:t>
            </a:r>
          </a:p>
        </p:txBody>
      </p:sp>
    </p:spTree>
    <p:extLst>
      <p:ext uri="{BB962C8B-B14F-4D97-AF65-F5344CB8AC3E}">
        <p14:creationId xmlns:p14="http://schemas.microsoft.com/office/powerpoint/2010/main" val="745877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2C3BA-A465-2DD4-FD5D-28FA610C4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04800"/>
            <a:ext cx="10363200" cy="13716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CHARACTERISTICS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FF19E-58F2-D23B-09A6-F863A4CCA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295400"/>
            <a:ext cx="4648200" cy="4739640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ADMIN: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create questions.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Modify questions.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 questions.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also see the students report.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637D3B-0079-F7C7-6DA8-2CF78046DD06}"/>
              </a:ext>
            </a:extLst>
          </p:cNvPr>
          <p:cNvSpPr txBox="1"/>
          <p:nvPr/>
        </p:nvSpPr>
        <p:spPr>
          <a:xfrm>
            <a:off x="6477002" y="1676400"/>
            <a:ext cx="42671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STUDENT: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 &amp; Login to attend the test.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 the Exam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the Result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DE8815-9D08-AACE-22B5-18E5AC6D9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45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6602" y="318307"/>
            <a:ext cx="4679798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  <a:r>
              <a:rPr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66801" y="1219200"/>
            <a:ext cx="8915400" cy="370614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4927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entering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‘login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id’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4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‘password’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marR="5080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sz="2000" spc="2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visiting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‘Register’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directed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4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necessary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required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mentioned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‘SUBMIT’ 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3695" indent="-341630">
              <a:lnSpc>
                <a:spcPct val="100000"/>
              </a:lnSpc>
              <a:buFont typeface="Wingdings"/>
              <a:buChar char=""/>
              <a:tabLst>
                <a:tab pos="353695" algn="l"/>
                <a:tab pos="354330" algn="l"/>
              </a:tabLst>
            </a:pP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login.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>
              <a:lnSpc>
                <a:spcPct val="100000"/>
              </a:lnSpc>
              <a:spcBef>
                <a:spcPts val="5"/>
              </a:spcBef>
            </a:pP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scores.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9FF9F0-A540-843F-3E16-10418D580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90600" y="381000"/>
            <a:ext cx="4368597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19200" y="1524001"/>
            <a:ext cx="10058400" cy="37796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page,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username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credentials.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marR="5080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sz="2000" spc="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entered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successfully!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4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exam,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sz="2000" spc="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gives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incorrect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details,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displays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please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>
              <a:lnSpc>
                <a:spcPct val="100000"/>
              </a:lnSpc>
            </a:pP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credentials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again.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315A77-FDA6-0CB6-6C79-52B06F317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46504" y="458134"/>
            <a:ext cx="5530495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  <a:r>
              <a:rPr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105306" y="1545463"/>
            <a:ext cx="7990205" cy="40139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appears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time,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marR="5080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this,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several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fields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name,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email,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number,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emailId,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000" spc="-4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birth,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qualification,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completion,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etc.,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fields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displayed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Registered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successfully.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dispatched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sz="1800" spc="-40" dirty="0">
                <a:solidFill>
                  <a:srgbClr val="05686C"/>
                </a:solidFill>
                <a:latin typeface="Georgia"/>
                <a:cs typeface="Georgia"/>
              </a:rPr>
              <a:t>.</a:t>
            </a:r>
            <a:endParaRPr sz="1800" dirty="0">
              <a:latin typeface="Georgia"/>
              <a:cs typeface="Georgi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E7C11F-C76D-88A6-4E0C-AF48333F5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71828" y="439593"/>
            <a:ext cx="7586371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</a:t>
            </a:r>
            <a:r>
              <a:rPr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83996" y="1613661"/>
            <a:ext cx="7146925" cy="43216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page,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want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consists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instructions.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option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answering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spcBef>
                <a:spcPts val="5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clearance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obtained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CCFDD5-9E6A-6E1D-9767-B02194F8D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6050" y="495726"/>
            <a:ext cx="9242349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r>
              <a:rPr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GENERATION</a:t>
            </a:r>
            <a:r>
              <a:rPr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90600" y="1447800"/>
            <a:ext cx="9906000" cy="15517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page,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upto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marR="153670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option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we’ll </a:t>
            </a:r>
            <a:r>
              <a:rPr sz="2000" spc="-4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their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name,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email,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number,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appeared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ADCCCF-7C96-7FF9-6B7D-3D361EE47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38D35-099F-85BE-C855-B46190012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"/>
            <a:ext cx="10363200" cy="12954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017C1-CBA0-25EC-0CD8-9EDAEE318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371600"/>
            <a:ext cx="10058400" cy="466344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Most of the currently existing portals are getting problems.</a:t>
            </a:r>
          </a:p>
          <a:p>
            <a:pPr marL="0" indent="0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Offline examination are bit tough now a days due to pandemic.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Immediate results or score of an individual can’t be defined in offline exams.</a:t>
            </a:r>
          </a:p>
          <a:p>
            <a:pPr marL="0" indent="0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Malpractice issues can take place in offline.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70F4D9-862A-FD3E-8FF9-C7A74E1CA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88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2B251-6068-FBD5-DE47-2BF86E807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52400"/>
            <a:ext cx="10439400" cy="12192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A7968-BA4A-46CC-E3B7-349BF03C9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219200"/>
            <a:ext cx="8763000" cy="48158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portal can be used by institutions to reduce stationary needed for offline examination.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online examination portal malpractice cannot take place.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Results are displayed immediately for analyzing.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online examinations we can immediately take care of student with low score.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Students could easily attend and access the system of online examination.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CA8C8B-20A0-3D96-92AB-EDC7D405E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017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03BD-CCA9-713F-E631-E35D847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38469"/>
            <a:ext cx="10058400" cy="3624606"/>
          </a:xfrm>
        </p:spPr>
        <p:txBody>
          <a:bodyPr/>
          <a:lstStyle/>
          <a:p>
            <a:pPr algn="just"/>
            <a:r>
              <a:rPr lang="en-IN" dirty="0"/>
              <a:t>		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SCREENSHOTS</a:t>
            </a:r>
          </a:p>
        </p:txBody>
      </p:sp>
    </p:spTree>
    <p:extLst>
      <p:ext uri="{BB962C8B-B14F-4D97-AF65-F5344CB8AC3E}">
        <p14:creationId xmlns:p14="http://schemas.microsoft.com/office/powerpoint/2010/main" val="3255693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762001" y="533401"/>
            <a:ext cx="19050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1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18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</a:t>
            </a:r>
            <a:r>
              <a:rPr sz="18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1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1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18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14D86D-8869-409E-A269-7F1BB6158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990600"/>
            <a:ext cx="9618133" cy="5410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D25D49-9E23-861E-70E2-19DEC1718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C4B874-D012-FDD9-C4B0-0296F59B3E17}"/>
              </a:ext>
            </a:extLst>
          </p:cNvPr>
          <p:cNvSpPr txBox="1"/>
          <p:nvPr/>
        </p:nvSpPr>
        <p:spPr>
          <a:xfrm>
            <a:off x="381000" y="381000"/>
            <a:ext cx="6096000" cy="6396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  <a:p>
            <a:pPr marL="297815" indent="-285750">
              <a:lnSpc>
                <a:spcPct val="100000"/>
              </a:lnSpc>
              <a:spcBef>
                <a:spcPts val="2160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297815" indent="-285750">
              <a:lnSpc>
                <a:spcPct val="100000"/>
              </a:lnSpc>
              <a:spcBef>
                <a:spcPts val="2160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AIM OF THE PROJECT</a:t>
            </a:r>
          </a:p>
          <a:p>
            <a:pPr marL="297815" indent="-285750">
              <a:lnSpc>
                <a:spcPct val="100000"/>
              </a:lnSpc>
              <a:spcBef>
                <a:spcPts val="2160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 marL="297815" indent="-285750">
              <a:lnSpc>
                <a:spcPct val="100000"/>
              </a:lnSpc>
              <a:spcBef>
                <a:spcPts val="2160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REQUIREMENTS</a:t>
            </a:r>
            <a:endParaRPr lang="en-US" sz="16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7815" indent="-285750">
              <a:lnSpc>
                <a:spcPct val="100000"/>
              </a:lnSpc>
              <a:spcBef>
                <a:spcPts val="2160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  <a:r>
              <a:rPr lang="en-US" sz="1600" b="1" spc="-6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endParaRPr lang="en-US" sz="16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7815" indent="-285750">
              <a:lnSpc>
                <a:spcPct val="100000"/>
              </a:lnSpc>
              <a:spcBef>
                <a:spcPts val="2160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</a:p>
          <a:p>
            <a:pPr marL="297815" indent="-285750">
              <a:spcBef>
                <a:spcPts val="2165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lang="en-US" sz="1600" b="1" spc="-4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 &amp; USER CHARACTERISTICS</a:t>
            </a:r>
            <a:endParaRPr lang="en-US" sz="16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7815" indent="-285750">
              <a:lnSpc>
                <a:spcPct val="100000"/>
              </a:lnSpc>
              <a:spcBef>
                <a:spcPts val="2165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&amp; SOLUTION</a:t>
            </a:r>
          </a:p>
          <a:p>
            <a:pPr marL="297815" indent="-285750">
              <a:lnSpc>
                <a:spcPct val="100000"/>
              </a:lnSpc>
              <a:spcBef>
                <a:spcPts val="2160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 OF PROJECT</a:t>
            </a:r>
          </a:p>
          <a:p>
            <a:pPr marL="297815" indent="-285750">
              <a:lnSpc>
                <a:spcPct val="100000"/>
              </a:lnSpc>
              <a:spcBef>
                <a:spcPts val="2160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</a:p>
          <a:p>
            <a:pPr marL="297815" indent="-285750">
              <a:lnSpc>
                <a:spcPct val="100000"/>
              </a:lnSpc>
              <a:spcBef>
                <a:spcPts val="2160"/>
              </a:spcBef>
              <a:buFont typeface="Wingdings" panose="05000000000000000000" pitchFamily="2" charset="2"/>
              <a:buChar char="q"/>
              <a:tabLst>
                <a:tab pos="299720" algn="l"/>
              </a:tabLst>
            </a:pPr>
            <a:r>
              <a:rPr lang="en-US" sz="16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16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073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78A971-67FF-466B-A939-2B7617E41FDC}"/>
              </a:ext>
            </a:extLst>
          </p:cNvPr>
          <p:cNvSpPr txBox="1"/>
          <p:nvPr/>
        </p:nvSpPr>
        <p:spPr>
          <a:xfrm>
            <a:off x="762000" y="5334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6303E5-FF9A-48A5-AA80-EC5A47DC6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990600"/>
            <a:ext cx="9605433" cy="540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805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2000" y="425018"/>
            <a:ext cx="22098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18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18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1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18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1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18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18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18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tion</a:t>
            </a:r>
            <a:r>
              <a:rPr sz="1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1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0DFCF9-8353-4D3E-91ED-C59D61BFA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9482666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16051" y="425018"/>
            <a:ext cx="110045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sz="18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ECBD77-8F27-44BA-951C-67FA4BA7D9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838200"/>
            <a:ext cx="9482667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41375" y="499998"/>
            <a:ext cx="4609465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</a:t>
            </a:r>
            <a:r>
              <a:rPr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</a:t>
            </a:r>
            <a:r>
              <a:rPr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add,update</a:t>
            </a:r>
            <a:r>
              <a:rPr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modify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B08901-FFEF-4DB1-9163-DC9A0B100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447800"/>
            <a:ext cx="9067800" cy="510063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5291" y="528065"/>
            <a:ext cx="14192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</a:t>
            </a:r>
            <a:r>
              <a:rPr sz="18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18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18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18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epo</a:t>
            </a:r>
            <a:r>
              <a:rPr sz="18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18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CC4179-66F7-4734-987B-2CFCCA9CF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9735"/>
            <a:ext cx="9618133" cy="54102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9319" y="472185"/>
            <a:ext cx="16211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18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</a:t>
            </a:r>
            <a:r>
              <a:rPr sz="1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A15735-9CCB-455C-BD89-C1A40F844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070865"/>
            <a:ext cx="9448800" cy="531495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91B8D2-8145-4E0F-BE0A-AE3203974FB6}"/>
              </a:ext>
            </a:extLst>
          </p:cNvPr>
          <p:cNvSpPr txBox="1"/>
          <p:nvPr/>
        </p:nvSpPr>
        <p:spPr>
          <a:xfrm>
            <a:off x="685800" y="609600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FF4713-BFFE-476C-AAA0-0F3331675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066800"/>
            <a:ext cx="9211734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363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16051" y="499998"/>
            <a:ext cx="12052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1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18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epo</a:t>
            </a:r>
            <a:r>
              <a:rPr sz="1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sz="18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BCC43A-DAC2-4FC9-ABD6-5D0EC82C0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90600"/>
            <a:ext cx="9220200" cy="5186363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88765B-295E-4282-A98D-0842305654FD}"/>
              </a:ext>
            </a:extLst>
          </p:cNvPr>
          <p:cNvSpPr txBox="1"/>
          <p:nvPr/>
        </p:nvSpPr>
        <p:spPr>
          <a:xfrm>
            <a:off x="685800" y="30549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SWAGGER REPORT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C19FE0-57E7-4ECA-84A2-614FF64A6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36487"/>
            <a:ext cx="9628481" cy="541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1338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9FA486-A375-41EE-85F8-5A02F0611039}"/>
              </a:ext>
            </a:extLst>
          </p:cNvPr>
          <p:cNvSpPr txBox="1"/>
          <p:nvPr/>
        </p:nvSpPr>
        <p:spPr>
          <a:xfrm>
            <a:off x="762000" y="381000"/>
            <a:ext cx="8458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JUNIT REPORT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E5E952-6867-4DF3-8EF5-E6D6C886D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180895"/>
            <a:ext cx="9415298" cy="529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043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5800" y="357545"/>
            <a:ext cx="10363200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66800" y="1317809"/>
            <a:ext cx="9677400" cy="439719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129095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Examination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Students,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companies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en-US"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</a:t>
            </a:r>
            <a:r>
              <a:rPr sz="2000" spc="-4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organizations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any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examinations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site.</a:t>
            </a:r>
            <a:endParaRPr lang="en-US" sz="20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65" marR="1290955">
              <a:lnSpc>
                <a:spcPct val="100000"/>
              </a:lnSpc>
              <a:spcBef>
                <a:spcPts val="100"/>
              </a:spcBef>
              <a:tabLst>
                <a:tab pos="299720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marR="5080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increased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competition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companies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colleges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4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exams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manually.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conduction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time,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efforts</a:t>
            </a:r>
            <a:r>
              <a:rPr sz="20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money.</a:t>
            </a:r>
            <a:endParaRPr lang="en-US" sz="2000" spc="-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65" marR="5080">
              <a:lnSpc>
                <a:spcPct val="100000"/>
              </a:lnSpc>
              <a:tabLst>
                <a:tab pos="299720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marR="398780" indent="-287020">
              <a:lnSpc>
                <a:spcPct val="100000"/>
              </a:lnSpc>
              <a:spcBef>
                <a:spcPts val="5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colleges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despite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having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caliber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</a:t>
            </a:r>
            <a:r>
              <a:rPr sz="2000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sz="2000" spc="-4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getting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enough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exposure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profiles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their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choices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getting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satisfying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job.</a:t>
            </a:r>
            <a:endParaRPr lang="en-US" sz="20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65" marR="398780">
              <a:lnSpc>
                <a:spcPct val="100000"/>
              </a:lnSpc>
              <a:spcBef>
                <a:spcPts val="5"/>
              </a:spcBef>
              <a:tabLst>
                <a:tab pos="299720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marR="26733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deserved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candidates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showcase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their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conceptual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skills </a:t>
            </a:r>
            <a:r>
              <a:rPr sz="2000" spc="-4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exams.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8D8F40-FCC3-9B21-A0D1-91304DF81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58672" y="364917"/>
            <a:ext cx="9990328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</a:t>
            </a:r>
            <a:r>
              <a:rPr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198575" y="1479930"/>
            <a:ext cx="7640625" cy="40139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Physical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presence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absolutely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necessary.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lua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n.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spcBef>
                <a:spcPts val="5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available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instantly.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easi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sz="20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cces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sz="2000" spc="-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/7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perio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spcBef>
                <a:spcPts val="5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answer,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calculating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friendly.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because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</a:t>
            </a:r>
            <a:r>
              <a:rPr sz="1800" spc="-35" dirty="0">
                <a:solidFill>
                  <a:srgbClr val="05686C"/>
                </a:solidFill>
                <a:latin typeface="Georgia"/>
                <a:cs typeface="Georgia"/>
              </a:rPr>
              <a:t>.</a:t>
            </a:r>
            <a:endParaRPr sz="1800" dirty="0">
              <a:latin typeface="Georgia"/>
              <a:cs typeface="Georgi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C1BD45-C17B-F1E9-8ECB-9D9870D88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83996" y="421050"/>
            <a:ext cx="4273804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19200" y="1295400"/>
            <a:ext cx="8305800" cy="40139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Examination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application.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minimize </a:t>
            </a:r>
            <a:r>
              <a:rPr sz="2000" spc="-4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amount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forms</a:t>
            </a:r>
            <a:r>
              <a:rPr sz="20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into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marR="557530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required</a:t>
            </a:r>
            <a:r>
              <a:rPr sz="20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obtained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ease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4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computerized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minimum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about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able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>
              <a:lnSpc>
                <a:spcPct val="100000"/>
              </a:lnSpc>
            </a:pP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easily.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buFont typeface="Wingdings"/>
              <a:buChar char=""/>
              <a:tabLst>
                <a:tab pos="299720" algn="l"/>
              </a:tabLst>
            </a:pP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produces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</a:t>
            </a:r>
            <a:r>
              <a:rPr sz="2000" spc="2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required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E45976-6947-8A9B-232E-352335068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600" y="1676400"/>
            <a:ext cx="8077200" cy="27051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8075579" y="2451557"/>
            <a:ext cx="458821" cy="13665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800" spc="-5" dirty="0">
                <a:solidFill>
                  <a:srgbClr val="2091C8"/>
                </a:solidFill>
                <a:latin typeface="Segoe Print"/>
                <a:cs typeface="Segoe Print"/>
              </a:rPr>
              <a:t>!</a:t>
            </a:r>
            <a:endParaRPr sz="8800" dirty="0">
              <a:latin typeface="Segoe Print"/>
              <a:cs typeface="Segoe Prin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020923-774B-0FCE-DF86-4BE9A3598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38465-B748-01E0-93E3-8D7E5484B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04800"/>
            <a:ext cx="10363200" cy="11430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 OF THE PROJECT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95D8B-2365-FBE7-8FB7-E21A4FEE7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447800"/>
            <a:ext cx="10134600" cy="461772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aim is to provide facility to conduct online examination.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saves time as it allows number of students to give the exam at a time and displays the results as the test gets over, so no need to wait for the result. It is automatically generated by the server.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Administrator has a privilege to create, modify and delete the test papers and also questions.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can register, login and give the test with specific id, and can see the results as well.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825CA6-05DC-758D-1E10-DC536336A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F119C-D7A1-2AE8-CF91-7AA6A10D2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57606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E3509-4813-B214-F3CB-67E48ACEA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600200"/>
            <a:ext cx="9906000" cy="446532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Online examination can reduce the hectic job of assessing the answers given by candidates manually.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Responses or the answers by the candidates can be checked automatically and instantly.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will reduce paper work to be an integrated Online Examination System.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result can be shown immediately to the students reducing the anxiety.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create various reports and graphs for evaluation purpose almost instantly when and where required 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12909A-6D76-321E-4E60-E905242C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752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2BDB4-9E62-AED4-795A-B70FAF08C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REQUIREMENTS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30091-D5EA-9C12-AB9D-2955F19D4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114800" cy="3931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       </a:t>
            </a:r>
            <a:r>
              <a:rPr lang="en-US" dirty="0"/>
              <a:t>                                                                                  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JDK 1.8 and above				                          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 DB 5.0						          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Eclipse IDE						      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Code Editor							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POSTMAN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DC6C84-A418-8461-97C9-31B7C64A1222}"/>
              </a:ext>
            </a:extLst>
          </p:cNvPr>
          <p:cNvSpPr txBox="1"/>
          <p:nvPr/>
        </p:nvSpPr>
        <p:spPr>
          <a:xfrm>
            <a:off x="7144138" y="2103120"/>
            <a:ext cx="39872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Disk Space: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1GB or above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2GB or above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A7CA1-BD41-356F-5E56-33418C1AD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610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76300" y="-120378"/>
            <a:ext cx="10439400" cy="149079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  <a:r>
              <a:rPr lang="en-IN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endParaRPr spc="-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B58F9A-8266-0B70-441D-B4547ABE6A44}"/>
              </a:ext>
            </a:extLst>
          </p:cNvPr>
          <p:cNvSpPr txBox="1"/>
          <p:nvPr/>
        </p:nvSpPr>
        <p:spPr>
          <a:xfrm>
            <a:off x="896516" y="1370415"/>
            <a:ext cx="10134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Spring Boot 2.5.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Angular 8.0.0.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CSS3.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HTML5.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JPA(Java Persistence API) – MongoRepository.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Junit 4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Swagger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4F4AC2-1262-D675-A565-94D44C6EB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2000" y="549997"/>
            <a:ext cx="6095999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49222" y="1524000"/>
            <a:ext cx="10152179" cy="37574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lang="en-US"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Examination System is developed or designed for educational institute like school, colleges, and private institutes to conduct logic test for their students on regular basis.</a:t>
            </a:r>
          </a:p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endParaRPr lang="en-US" sz="2000"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lang="en-US"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 to provide or facilitate Administrator and User.</a:t>
            </a:r>
          </a:p>
          <a:p>
            <a:pPr marL="12065">
              <a:lnSpc>
                <a:spcPct val="100000"/>
              </a:lnSpc>
              <a:spcBef>
                <a:spcPts val="100"/>
              </a:spcBef>
              <a:tabLst>
                <a:tab pos="299720" algn="l"/>
              </a:tabLst>
            </a:pPr>
            <a:endParaRPr lang="en-US" sz="2000"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educational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institutions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well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corporate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world.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9085" indent="-287020">
              <a:lnSpc>
                <a:spcPct val="100000"/>
              </a:lnSpc>
              <a:spcBef>
                <a:spcPts val="5"/>
              </a:spcBef>
              <a:buFont typeface="Wingdings"/>
              <a:buChar char=""/>
              <a:tabLst>
                <a:tab pos="299720" algn="l"/>
              </a:tabLst>
            </a:pP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r>
              <a:rPr sz="20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anywhere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anytime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sz="20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application(user</a:t>
            </a:r>
            <a:r>
              <a:rPr sz="20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doesn’t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matter)</a:t>
            </a:r>
            <a:r>
              <a:rPr lang="en-US"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65" marR="74930">
              <a:lnSpc>
                <a:spcPct val="100000"/>
              </a:lnSpc>
              <a:spcBef>
                <a:spcPts val="5"/>
              </a:spcBef>
              <a:tabLst>
                <a:tab pos="299720" algn="l"/>
              </a:tabLst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21BFCA-68E6-A0B0-1CD7-A7F897AA1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9600" y="557751"/>
            <a:ext cx="10363199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90600" y="1600200"/>
            <a:ext cx="4380001" cy="27834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2070"/>
              </a:spcBef>
              <a:buFont typeface="Wingdings" panose="05000000000000000000" pitchFamily="2" charset="2"/>
              <a:buChar char="ü"/>
              <a:tabLst>
                <a:tab pos="354965" algn="l"/>
                <a:tab pos="355600" algn="l"/>
              </a:tabLst>
            </a:pP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sz="20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20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965" indent="-342900">
              <a:lnSpc>
                <a:spcPct val="100000"/>
              </a:lnSpc>
              <a:buFont typeface="Wingdings"/>
              <a:buChar char=""/>
              <a:tabLst>
                <a:tab pos="354965" algn="l"/>
                <a:tab pos="355600" algn="l"/>
              </a:tabLst>
            </a:pP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965" indent="-342900">
              <a:lnSpc>
                <a:spcPct val="100000"/>
              </a:lnSpc>
              <a:buFont typeface="Wingdings"/>
              <a:buChar char=""/>
              <a:tabLst>
                <a:tab pos="354965" algn="l"/>
                <a:tab pos="355600" algn="l"/>
              </a:tabLst>
            </a:pP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965" indent="-342900">
              <a:lnSpc>
                <a:spcPct val="100000"/>
              </a:lnSpc>
              <a:buFont typeface="Wingdings"/>
              <a:buChar char=""/>
              <a:tabLst>
                <a:tab pos="354965" algn="l"/>
                <a:tab pos="355600" algn="l"/>
              </a:tabLst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05686C"/>
              </a:buClr>
              <a:buFont typeface="Wingdings"/>
              <a:buChar char=""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965" indent="-342900">
              <a:lnSpc>
                <a:spcPct val="100000"/>
              </a:lnSpc>
              <a:buFont typeface="Wingdings"/>
              <a:buChar char=""/>
              <a:tabLst>
                <a:tab pos="354965" algn="l"/>
                <a:tab pos="355600" algn="l"/>
              </a:tabLst>
            </a:pP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generation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092948-E3AB-9DFF-967A-1E76F3231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149410"/>
            <a:ext cx="1749878" cy="123107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1700</TotalTime>
  <Words>1224</Words>
  <Application>Microsoft Office PowerPoint</Application>
  <PresentationFormat>Widescreen</PresentationFormat>
  <Paragraphs>230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Century Gothic</vt:lpstr>
      <vt:lpstr>Garamond</vt:lpstr>
      <vt:lpstr>Georgia</vt:lpstr>
      <vt:lpstr>Segoe Print</vt:lpstr>
      <vt:lpstr>Times New Roman</vt:lpstr>
      <vt:lpstr>Wingdings</vt:lpstr>
      <vt:lpstr>Savon</vt:lpstr>
      <vt:lpstr>PowerPoint Presentation</vt:lpstr>
      <vt:lpstr>PowerPoint Presentation</vt:lpstr>
      <vt:lpstr>INTRODUCTION</vt:lpstr>
      <vt:lpstr>AIM OF THE PROJECT</vt:lpstr>
      <vt:lpstr>OBJECTIVE</vt:lpstr>
      <vt:lpstr>SYSTEM REQUIREMENTS</vt:lpstr>
      <vt:lpstr> TECHNOLOGIES USED</vt:lpstr>
      <vt:lpstr>SCOPE</vt:lpstr>
      <vt:lpstr>MODULE DESCRIPTION</vt:lpstr>
      <vt:lpstr>USER CHARACTERISTICS</vt:lpstr>
      <vt:lpstr>HOME PAGE</vt:lpstr>
      <vt:lpstr>LOGIN PAGE</vt:lpstr>
      <vt:lpstr>REGISTER PAGE</vt:lpstr>
      <vt:lpstr>EXAM PAGE</vt:lpstr>
      <vt:lpstr>REPORT GENERATION PAGE</vt:lpstr>
      <vt:lpstr>PROBLEM STATEMENT</vt:lpstr>
      <vt:lpstr>SOLUTION</vt:lpstr>
      <vt:lpstr>  PROJECT 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saivinay mavuri</dc:creator>
  <cp:lastModifiedBy>saivinay mavuri</cp:lastModifiedBy>
  <cp:revision>17</cp:revision>
  <dcterms:created xsi:type="dcterms:W3CDTF">2022-07-10T15:02:06Z</dcterms:created>
  <dcterms:modified xsi:type="dcterms:W3CDTF">2022-07-25T16:03:58Z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2022-07-09T00:00:00Z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2022-07-10T00:00:00Z</vt:filetime>
  </property>
</Properties>
</file>